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6" r:id="rId2"/>
    <p:sldId id="297" r:id="rId3"/>
    <p:sldId id="300" r:id="rId4"/>
    <p:sldId id="301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275609" y="8830627"/>
            <a:ext cx="3271905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March 11, 2021</a:t>
            </a:r>
          </a:p>
        </p:txBody>
      </p:sp>
    </p:spTree>
    <p:extLst>
      <p:ext uri="{BB962C8B-B14F-4D97-AF65-F5344CB8AC3E}">
        <p14:creationId xmlns:p14="http://schemas.microsoft.com/office/powerpoint/2010/main" val="36553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today…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a bad residuals plot look like?</a:t>
            </a:r>
          </a:p>
          <a:p>
            <a:r>
              <a:rPr lang="en-US" dirty="0"/>
              <a:t>If the </a:t>
            </a:r>
            <a:r>
              <a:rPr lang="en-US" i="1" dirty="0"/>
              <a:t>t </a:t>
            </a:r>
            <a:r>
              <a:rPr lang="en-US" dirty="0"/>
              <a:t>test is actually a regression, why aren’t the assumptions the same?</a:t>
            </a:r>
          </a:p>
          <a:p>
            <a:r>
              <a:rPr lang="en-US" dirty="0"/>
              <a:t>Restriction of range</a:t>
            </a:r>
          </a:p>
          <a:p>
            <a:r>
              <a:rPr lang="en-US" dirty="0"/>
              <a:t>How to make up regression data</a:t>
            </a:r>
          </a:p>
        </p:txBody>
      </p:sp>
    </p:spTree>
    <p:extLst>
      <p:ext uri="{BB962C8B-B14F-4D97-AF65-F5344CB8AC3E}">
        <p14:creationId xmlns:p14="http://schemas.microsoft.com/office/powerpoint/2010/main" val="1288570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unity of assumptions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Initially, the assumptions underlying regression and the </a:t>
            </a:r>
            <a:r>
              <a:rPr lang="en-US" i="1"/>
              <a:t>t</a:t>
            </a:r>
            <a:r>
              <a:rPr lang="en-US"/>
              <a:t> test appear different.</a:t>
            </a:r>
          </a:p>
          <a:p>
            <a:r>
              <a:rPr lang="en-US"/>
              <a:t>However, when they are all satisfied, they become the same.</a:t>
            </a:r>
          </a:p>
        </p:txBody>
      </p:sp>
    </p:spTree>
    <p:extLst>
      <p:ext uri="{BB962C8B-B14F-4D97-AF65-F5344CB8AC3E}">
        <p14:creationId xmlns:p14="http://schemas.microsoft.com/office/powerpoint/2010/main" val="201736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4EB1-E735-48BE-BF4E-23710584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 of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788F6-3EF5-4D6F-AF4C-B41DE904C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range of a linear relationship is restricted:</a:t>
            </a:r>
          </a:p>
          <a:p>
            <a:pPr lvl="1"/>
            <a:r>
              <a:rPr lang="en-US" dirty="0"/>
              <a:t>Regression estimates are unbiased but less significant</a:t>
            </a:r>
          </a:p>
          <a:p>
            <a:pPr lvl="1"/>
            <a:r>
              <a:rPr lang="en-US" dirty="0"/>
              <a:t>Correlation estimates are biased downwards</a:t>
            </a:r>
          </a:p>
        </p:txBody>
      </p:sp>
    </p:spTree>
    <p:extLst>
      <p:ext uri="{BB962C8B-B14F-4D97-AF65-F5344CB8AC3E}">
        <p14:creationId xmlns:p14="http://schemas.microsoft.com/office/powerpoint/2010/main" val="35824680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101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Psychology 105  Advanced Research Methods</vt:lpstr>
      <vt:lpstr>The plan for today…</vt:lpstr>
      <vt:lpstr>The unity of assumptions</vt:lpstr>
      <vt:lpstr>Restriction of range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51</cp:revision>
  <cp:lastPrinted>2021-03-09T18:53:16Z</cp:lastPrinted>
  <dcterms:created xsi:type="dcterms:W3CDTF">2007-01-07T21:57:11Z</dcterms:created>
  <dcterms:modified xsi:type="dcterms:W3CDTF">2021-03-11T18:55:58Z</dcterms:modified>
</cp:coreProperties>
</file>